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BDE50-B288-451F-A0CE-336B52423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4F4A43-0731-4A8B-A129-2D13E1D0F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E3EB03-1BD9-475C-94F2-CD9F0DB0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DF5182-2A7B-42D5-A204-074B138A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20C289-B28B-43B0-8601-78E2342E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75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70549-9D6F-4C1A-94A8-A109DDEF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2E5DD8-CF61-4E03-A4E1-6DC161B23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732A0-85D1-4BE0-9B8B-704FAA896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FB0CC4-52D7-47E9-BAB8-C91BBCC0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529FEB-63E4-40B0-9E74-6EA52CC2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25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1C6A35F-9B87-4A54-9A66-E59D02D2A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687CBE-8554-46CD-928A-A2607D52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3942-A757-4E23-8B0B-FAB54324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A887D9-A855-4391-9C85-7A3123C8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A825AF-23C9-4A12-B6AC-A7782BDA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8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7A8B0-1794-4415-A55B-A87541BA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05D834-7C8A-493F-A9F1-07FF623E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E87400-7991-48DA-A5E5-27653355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2F8A52-61A9-4DCC-97E7-25FDACF2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558FE1-DF3A-462A-AA2C-029CF32C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9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2816D-7569-4DE2-96C0-1E976D7E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7F55DC-A8D8-461A-9FA9-B0F56788C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4CBDD-B92A-405E-8490-5DA98444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B2A346-FA7E-46E4-B706-0858A2B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E687D9-E495-483C-90FE-0D775FC0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34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05133F-2D9A-47BD-8724-A87BA55C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80B1CD-2348-489D-A393-FE583B2FA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339D73-CD91-44EC-B75B-7A25E2649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EA700D-7BCC-4F3D-90EB-6F759EA6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DDB67E-4F2F-4AEB-B335-2476054F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544BB1-D784-4FEB-9B10-742D05C6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53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44F286-ECC7-43FF-B4E6-CCFEFD16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AC3500-D8DC-49C0-A270-8B4B1462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14DE4D-FFE7-4612-9B42-C2EAABDCA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708685-A447-48C2-85AC-723E4AA9F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527449-0685-4291-900B-2F06F4467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D7086E-61F9-47B4-AB0C-B7158A16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04695D-7170-46B3-B07F-4FF109E6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46F2EA-DD94-446A-B771-1FE69E91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4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9BAB2-3F04-46A4-B713-55E4306EC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85141A-6117-4F7B-897D-7114CB19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495708-4807-4B1B-9A0E-0977EA73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58698F-B8EC-4B2F-8187-9B276833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0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BE9021-1807-47E1-B9C6-30AD2FB5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EEC8F8-C19F-413C-B453-C6AD1A6E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865A6-2EE4-4D69-8A80-13785278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3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DAA57-914A-454E-9BB2-D9A904BE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7BEF74-395A-4BA5-A5B1-F6F1E879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B10E13-3E58-43E4-8334-3BFB89CB9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EE78B3-2B3F-46E9-BC43-7836420C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A545A2-642E-4610-9ED1-C111C16A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9B4ABA-B6F8-4B9F-A589-4EA91BE4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E6AB3-2B1E-4D71-8A21-F75F2E28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5A9603-6676-4274-A522-227455B3F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81C1E4-7E2D-4DE0-BF40-FF4921085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16A51E-6403-46FE-AAA0-CB7248B5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801CDF-2F86-450C-ADFF-E875DE9E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8EFB7A-7C31-4C1D-B30E-CC76C6DD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95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8AC585-17D3-4F4F-87DF-1EB57CF8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25CD3D-65B0-4D43-88C3-AB3347CEE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E45DBC-6E33-4BC4-ADC0-6C051F087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2D2B3-61E6-4F92-91AC-689491036049}" type="datetimeFigureOut">
              <a:rPr lang="fr-FR" smtClean="0"/>
              <a:t>24/02/2022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CE871-350D-40D2-AED3-CF1C7D8B1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BD9607-F4CD-4A54-8F6F-3DFA7B50E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5CCE0-2D5D-4C48-8484-C64D6F1DD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05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73A978-5944-4D05-A99B-7C0E6FBB1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36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5AE29C4-7229-437B-8A74-8559D98BE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FED1F2B8-2C32-48D3-ACCC-5EC57DB44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29" y="477838"/>
            <a:ext cx="5575301" cy="633412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0E248C1-6DF3-4946-89AD-27C53251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2" y="542925"/>
            <a:ext cx="53832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UNE ACTION COMMUNE POUR SOUTENIR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 CYCLISME PARALYMPIQUE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BFF531D-EC48-4017-9811-7CD99D90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793" y="361951"/>
            <a:ext cx="2796450" cy="119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AutoShape 9">
            <a:extLst>
              <a:ext uri="{FF2B5EF4-FFF2-40B4-BE49-F238E27FC236}">
                <a16:creationId xmlns:a16="http://schemas.microsoft.com/office/drawing/2014/main" id="{58630D52-BB2C-464C-8F6D-AEFC04186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055" y="4492467"/>
            <a:ext cx="9478021" cy="1733550"/>
          </a:xfrm>
          <a:prstGeom prst="parallelogram">
            <a:avLst>
              <a:gd name="adj" fmla="val 10824"/>
            </a:avLst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C2AE6686-3195-4E05-A27C-2088AC3D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6" y="4490880"/>
            <a:ext cx="967740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SOUTENIR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     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 cyclisme Paralympique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OFFRIR   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 événement et de la visibilité aux athlètes paralympiques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REUNIR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      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le port valide et paralympique sur l'événement majeur du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                    cyclisme dans l'Eure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BAAFE7B-14E5-4F47-B4FA-9796BDC0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4" y="4777740"/>
            <a:ext cx="2729556" cy="116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0" name="AutoShape 13">
            <a:extLst>
              <a:ext uri="{FF2B5EF4-FFF2-40B4-BE49-F238E27FC236}">
                <a16:creationId xmlns:a16="http://schemas.microsoft.com/office/drawing/2014/main" id="{011B4EF6-EF5F-4F61-8785-C12F46EE2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797" y="1996059"/>
            <a:ext cx="7009606" cy="232326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96A172D-3415-4C13-BA10-FDBDE5FC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796" y="2018959"/>
            <a:ext cx="6665914" cy="302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TOUR de l’EURE – Juniors s’associe avec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Fédération Française Paralympique—Normandie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Gisors, le samedi 04 juin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 épreuve Contre La Montre Individuelle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sera disputé en ouverture de la première étape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 TOUR de l’EURE — Juniors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900F7B-5037-461E-8D3C-69EC6C0BC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934" y="333651"/>
            <a:ext cx="1426274" cy="14535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B9130E-C159-474F-A48B-D10F841AA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9" y="2248293"/>
            <a:ext cx="4237717" cy="19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77</Words>
  <Application>Microsoft Office PowerPoint</Application>
  <PresentationFormat>Grand écran</PresentationFormat>
  <Paragraphs>13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gerard</dc:creator>
  <cp:lastModifiedBy>gerard</cp:lastModifiedBy>
  <cp:revision>4</cp:revision>
  <dcterms:created xsi:type="dcterms:W3CDTF">2022-02-24T21:34:25Z</dcterms:created>
  <dcterms:modified xsi:type="dcterms:W3CDTF">2022-02-24T21:57:40Z</dcterms:modified>
</cp:coreProperties>
</file>