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60" r:id="rId4"/>
    <p:sldId id="257" r:id="rId5"/>
    <p:sldId id="259" r:id="rId6"/>
    <p:sldId id="262" r:id="rId7"/>
    <p:sldId id="258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463AB9-AC32-4A1A-8A80-867D86A03AE2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3B1F983-E06C-41B3-A456-5FCB905B4111}">
      <dgm:prSet phldrT="[Texte]"/>
      <dgm:spPr/>
      <dgm:t>
        <a:bodyPr/>
        <a:lstStyle/>
        <a:p>
          <a:r>
            <a:rPr lang="fr-FR" dirty="0"/>
            <a:t>INTERNATIONAL</a:t>
          </a:r>
        </a:p>
      </dgm:t>
    </dgm:pt>
    <dgm:pt modelId="{365B7E46-7306-423E-A882-E36058CBD1DE}" type="parTrans" cxnId="{23FEB488-14DE-42A0-8C29-F323B993B531}">
      <dgm:prSet/>
      <dgm:spPr/>
      <dgm:t>
        <a:bodyPr/>
        <a:lstStyle/>
        <a:p>
          <a:endParaRPr lang="fr-FR"/>
        </a:p>
      </dgm:t>
    </dgm:pt>
    <dgm:pt modelId="{1DB07CD0-8166-430A-B6B2-D0C611B2991C}" type="sibTrans" cxnId="{23FEB488-14DE-42A0-8C29-F323B993B531}">
      <dgm:prSet/>
      <dgm:spPr/>
      <dgm:t>
        <a:bodyPr/>
        <a:lstStyle/>
        <a:p>
          <a:endParaRPr lang="fr-FR"/>
        </a:p>
      </dgm:t>
    </dgm:pt>
    <dgm:pt modelId="{74FBFE33-26D9-4F6E-A49E-6175B32420D9}">
      <dgm:prSet phldrT="[Texte]"/>
      <dgm:spPr/>
      <dgm:t>
        <a:bodyPr/>
        <a:lstStyle/>
        <a:p>
          <a:r>
            <a:rPr lang="fr-FR" dirty="0"/>
            <a:t>Régi par l’UCI</a:t>
          </a:r>
        </a:p>
      </dgm:t>
    </dgm:pt>
    <dgm:pt modelId="{CE1CDEEF-FB48-4CB3-80F0-E0D4423B5778}" type="parTrans" cxnId="{6FCBEF93-A4CA-44D4-AF43-B80F1ACF3917}">
      <dgm:prSet/>
      <dgm:spPr/>
      <dgm:t>
        <a:bodyPr/>
        <a:lstStyle/>
        <a:p>
          <a:endParaRPr lang="fr-FR"/>
        </a:p>
      </dgm:t>
    </dgm:pt>
    <dgm:pt modelId="{79C6364A-F014-4CCE-8900-749897F9A9D1}" type="sibTrans" cxnId="{6FCBEF93-A4CA-44D4-AF43-B80F1ACF3917}">
      <dgm:prSet/>
      <dgm:spPr/>
      <dgm:t>
        <a:bodyPr/>
        <a:lstStyle/>
        <a:p>
          <a:endParaRPr lang="fr-FR"/>
        </a:p>
      </dgm:t>
    </dgm:pt>
    <dgm:pt modelId="{108A0D50-4B6B-4BCA-8C4C-6350412D593E}">
      <dgm:prSet phldrT="[Texte]"/>
      <dgm:spPr/>
      <dgm:t>
        <a:bodyPr/>
        <a:lstStyle/>
        <a:p>
          <a:r>
            <a:rPr lang="fr-FR" dirty="0"/>
            <a:t>Licence FFC</a:t>
          </a:r>
        </a:p>
      </dgm:t>
    </dgm:pt>
    <dgm:pt modelId="{63AD82ED-5108-4E07-8664-4996F70C5C45}" type="parTrans" cxnId="{52653F2A-0F80-4932-BCC9-7CCA24B4D5C7}">
      <dgm:prSet/>
      <dgm:spPr/>
      <dgm:t>
        <a:bodyPr/>
        <a:lstStyle/>
        <a:p>
          <a:endParaRPr lang="fr-FR"/>
        </a:p>
      </dgm:t>
    </dgm:pt>
    <dgm:pt modelId="{77121BA6-B524-4FF0-B18C-90FDEBB0861E}" type="sibTrans" cxnId="{52653F2A-0F80-4932-BCC9-7CCA24B4D5C7}">
      <dgm:prSet/>
      <dgm:spPr/>
      <dgm:t>
        <a:bodyPr/>
        <a:lstStyle/>
        <a:p>
          <a:endParaRPr lang="fr-FR"/>
        </a:p>
      </dgm:t>
    </dgm:pt>
    <dgm:pt modelId="{78C84821-D4A1-4D85-90BA-1BF589ACC0EF}">
      <dgm:prSet phldrT="[Texte]"/>
      <dgm:spPr/>
      <dgm:t>
        <a:bodyPr/>
        <a:lstStyle/>
        <a:p>
          <a:r>
            <a:rPr lang="fr-FR" dirty="0"/>
            <a:t>CHAMPIONNAT DE FRANCE</a:t>
          </a:r>
        </a:p>
      </dgm:t>
    </dgm:pt>
    <dgm:pt modelId="{E049123E-A543-4385-8F31-D65C50D4A04A}" type="parTrans" cxnId="{14F23816-E15C-40CC-86F0-86DC12F069D3}">
      <dgm:prSet/>
      <dgm:spPr/>
      <dgm:t>
        <a:bodyPr/>
        <a:lstStyle/>
        <a:p>
          <a:endParaRPr lang="fr-FR"/>
        </a:p>
      </dgm:t>
    </dgm:pt>
    <dgm:pt modelId="{6BE7FC6B-443C-4807-8A84-13FDC210508D}" type="sibTrans" cxnId="{14F23816-E15C-40CC-86F0-86DC12F069D3}">
      <dgm:prSet/>
      <dgm:spPr/>
      <dgm:t>
        <a:bodyPr/>
        <a:lstStyle/>
        <a:p>
          <a:endParaRPr lang="fr-FR"/>
        </a:p>
      </dgm:t>
    </dgm:pt>
    <dgm:pt modelId="{31B54FF9-2C95-4826-9FEA-334476DD2CB3}">
      <dgm:prSet phldrT="[Texte]"/>
      <dgm:spPr/>
      <dgm:t>
        <a:bodyPr/>
        <a:lstStyle/>
        <a:p>
          <a:r>
            <a:rPr lang="fr-FR" dirty="0"/>
            <a:t>La FFC délègue à Handisport</a:t>
          </a:r>
        </a:p>
      </dgm:t>
    </dgm:pt>
    <dgm:pt modelId="{E5D1BE6E-CFCD-4D58-A8F3-1A5B31BFF813}" type="parTrans" cxnId="{2F5BD9F3-B76E-40CD-947C-126B198035F5}">
      <dgm:prSet/>
      <dgm:spPr/>
      <dgm:t>
        <a:bodyPr/>
        <a:lstStyle/>
        <a:p>
          <a:endParaRPr lang="fr-FR"/>
        </a:p>
      </dgm:t>
    </dgm:pt>
    <dgm:pt modelId="{EBCA943B-03F8-4AFA-B1C3-2FD911A7E0B9}" type="sibTrans" cxnId="{2F5BD9F3-B76E-40CD-947C-126B198035F5}">
      <dgm:prSet/>
      <dgm:spPr/>
      <dgm:t>
        <a:bodyPr/>
        <a:lstStyle/>
        <a:p>
          <a:endParaRPr lang="fr-FR"/>
        </a:p>
      </dgm:t>
    </dgm:pt>
    <dgm:pt modelId="{3164A88B-DC04-4624-B8A3-E774245BAC44}">
      <dgm:prSet phldrT="[Texte]"/>
      <dgm:spPr/>
      <dgm:t>
        <a:bodyPr/>
        <a:lstStyle/>
        <a:p>
          <a:r>
            <a:rPr lang="fr-FR" dirty="0"/>
            <a:t>Double licence FFC + Handisport</a:t>
          </a:r>
        </a:p>
      </dgm:t>
    </dgm:pt>
    <dgm:pt modelId="{C90739EE-9984-4CBA-A610-9770E387F3A5}" type="parTrans" cxnId="{05EFA488-644D-4CA9-A295-45827F39621F}">
      <dgm:prSet/>
      <dgm:spPr/>
      <dgm:t>
        <a:bodyPr/>
        <a:lstStyle/>
        <a:p>
          <a:endParaRPr lang="fr-FR"/>
        </a:p>
      </dgm:t>
    </dgm:pt>
    <dgm:pt modelId="{5443A071-3B8D-48C8-9440-43B14C4FE5C1}" type="sibTrans" cxnId="{05EFA488-644D-4CA9-A295-45827F39621F}">
      <dgm:prSet/>
      <dgm:spPr/>
      <dgm:t>
        <a:bodyPr/>
        <a:lstStyle/>
        <a:p>
          <a:endParaRPr lang="fr-FR"/>
        </a:p>
      </dgm:t>
    </dgm:pt>
    <dgm:pt modelId="{3BC0FFE7-7BEE-4E73-B3DD-F256E154A291}">
      <dgm:prSet phldrT="[Texte]"/>
      <dgm:spPr/>
      <dgm:t>
        <a:bodyPr/>
        <a:lstStyle/>
        <a:p>
          <a:r>
            <a:rPr lang="fr-FR" dirty="0"/>
            <a:t>Courses nationales</a:t>
          </a:r>
        </a:p>
      </dgm:t>
    </dgm:pt>
    <dgm:pt modelId="{BF7FE69E-A9F1-4386-9810-80EE08D88497}" type="parTrans" cxnId="{987C6F52-2736-439F-A332-11C85388C204}">
      <dgm:prSet/>
      <dgm:spPr/>
      <dgm:t>
        <a:bodyPr/>
        <a:lstStyle/>
        <a:p>
          <a:endParaRPr lang="fr-FR"/>
        </a:p>
      </dgm:t>
    </dgm:pt>
    <dgm:pt modelId="{749A2E5B-3B1D-4EDF-9818-F53E63327157}" type="sibTrans" cxnId="{987C6F52-2736-439F-A332-11C85388C204}">
      <dgm:prSet/>
      <dgm:spPr/>
      <dgm:t>
        <a:bodyPr/>
        <a:lstStyle/>
        <a:p>
          <a:endParaRPr lang="fr-FR"/>
        </a:p>
      </dgm:t>
    </dgm:pt>
    <dgm:pt modelId="{F1C7FB75-2C5C-4DD5-BCAA-B620285A9A53}">
      <dgm:prSet phldrT="[Texte]"/>
      <dgm:spPr/>
      <dgm:t>
        <a:bodyPr/>
        <a:lstStyle/>
        <a:p>
          <a:r>
            <a:rPr lang="fr-FR" dirty="0"/>
            <a:t>Régi par Handisport</a:t>
          </a:r>
        </a:p>
      </dgm:t>
    </dgm:pt>
    <dgm:pt modelId="{87AD3FED-C903-44FF-8494-7857FEEC1606}" type="parTrans" cxnId="{B8052301-5E74-4C2D-B910-5E20A24E0353}">
      <dgm:prSet/>
      <dgm:spPr/>
      <dgm:t>
        <a:bodyPr/>
        <a:lstStyle/>
        <a:p>
          <a:endParaRPr lang="fr-FR"/>
        </a:p>
      </dgm:t>
    </dgm:pt>
    <dgm:pt modelId="{7D5E2283-5A2D-407B-B749-69A6D64AEDC2}" type="sibTrans" cxnId="{B8052301-5E74-4C2D-B910-5E20A24E0353}">
      <dgm:prSet/>
      <dgm:spPr/>
      <dgm:t>
        <a:bodyPr/>
        <a:lstStyle/>
        <a:p>
          <a:endParaRPr lang="fr-FR"/>
        </a:p>
      </dgm:t>
    </dgm:pt>
    <dgm:pt modelId="{223818EF-4227-4D0A-B449-85F4C5B52A33}">
      <dgm:prSet phldrT="[Texte]"/>
      <dgm:spPr/>
      <dgm:t>
        <a:bodyPr/>
        <a:lstStyle/>
        <a:p>
          <a:r>
            <a:rPr lang="fr-FR" dirty="0"/>
            <a:t>Licence Handisport</a:t>
          </a:r>
        </a:p>
      </dgm:t>
    </dgm:pt>
    <dgm:pt modelId="{CB89D471-ADBA-420A-ADC2-510BA05BCC17}" type="parTrans" cxnId="{D6805E44-2B2A-40CF-8C31-4766DBE3E75C}">
      <dgm:prSet/>
      <dgm:spPr/>
      <dgm:t>
        <a:bodyPr/>
        <a:lstStyle/>
        <a:p>
          <a:endParaRPr lang="fr-FR"/>
        </a:p>
      </dgm:t>
    </dgm:pt>
    <dgm:pt modelId="{D2872485-1F9A-45F7-B195-C8B91DC37109}" type="sibTrans" cxnId="{D6805E44-2B2A-40CF-8C31-4766DBE3E75C}">
      <dgm:prSet/>
      <dgm:spPr/>
      <dgm:t>
        <a:bodyPr/>
        <a:lstStyle/>
        <a:p>
          <a:endParaRPr lang="fr-FR"/>
        </a:p>
      </dgm:t>
    </dgm:pt>
    <dgm:pt modelId="{5650341A-39DB-41CD-8A4A-E8519B0D48F1}" type="pres">
      <dgm:prSet presAssocID="{06463AB9-AC32-4A1A-8A80-867D86A03AE2}" presName="linear" presStyleCnt="0">
        <dgm:presLayoutVars>
          <dgm:dir/>
          <dgm:resizeHandles val="exact"/>
        </dgm:presLayoutVars>
      </dgm:prSet>
      <dgm:spPr/>
    </dgm:pt>
    <dgm:pt modelId="{FBC99F46-3B3D-491B-85B7-7B319F4649AE}" type="pres">
      <dgm:prSet presAssocID="{83B1F983-E06C-41B3-A456-5FCB905B4111}" presName="comp" presStyleCnt="0"/>
      <dgm:spPr/>
    </dgm:pt>
    <dgm:pt modelId="{3A4ED99F-2E93-48C8-9CD8-0B8DCCF82DAF}" type="pres">
      <dgm:prSet presAssocID="{83B1F983-E06C-41B3-A456-5FCB905B4111}" presName="box" presStyleLbl="node1" presStyleIdx="0" presStyleCnt="3" custLinFactNeighborY="-801"/>
      <dgm:spPr/>
    </dgm:pt>
    <dgm:pt modelId="{D7564EC6-E0B6-429E-8E38-BB5FA71FFEF8}" type="pres">
      <dgm:prSet presAssocID="{83B1F983-E06C-41B3-A456-5FCB905B4111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E165204F-C862-4AA1-9609-6244F56AB2DD}" type="pres">
      <dgm:prSet presAssocID="{83B1F983-E06C-41B3-A456-5FCB905B4111}" presName="text" presStyleLbl="node1" presStyleIdx="0" presStyleCnt="3">
        <dgm:presLayoutVars>
          <dgm:bulletEnabled val="1"/>
        </dgm:presLayoutVars>
      </dgm:prSet>
      <dgm:spPr/>
    </dgm:pt>
    <dgm:pt modelId="{A8154521-197D-45E6-BBB8-9198FD666C44}" type="pres">
      <dgm:prSet presAssocID="{1DB07CD0-8166-430A-B6B2-D0C611B2991C}" presName="spacer" presStyleCnt="0"/>
      <dgm:spPr/>
    </dgm:pt>
    <dgm:pt modelId="{A3ADC6E7-988F-4079-AA04-F12AE55419C6}" type="pres">
      <dgm:prSet presAssocID="{78C84821-D4A1-4D85-90BA-1BF589ACC0EF}" presName="comp" presStyleCnt="0"/>
      <dgm:spPr/>
    </dgm:pt>
    <dgm:pt modelId="{EC8C871C-9752-4F3B-B4E0-8E431C6016BF}" type="pres">
      <dgm:prSet presAssocID="{78C84821-D4A1-4D85-90BA-1BF589ACC0EF}" presName="box" presStyleLbl="node1" presStyleIdx="1" presStyleCnt="3"/>
      <dgm:spPr/>
    </dgm:pt>
    <dgm:pt modelId="{23A4E228-6CC0-43EE-AF51-2D21D162D1A0}" type="pres">
      <dgm:prSet presAssocID="{78C84821-D4A1-4D85-90BA-1BF589ACC0EF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</dgm:spPr>
    </dgm:pt>
    <dgm:pt modelId="{46AF9370-C93D-41FD-A20C-059A51FDAC87}" type="pres">
      <dgm:prSet presAssocID="{78C84821-D4A1-4D85-90BA-1BF589ACC0EF}" presName="text" presStyleLbl="node1" presStyleIdx="1" presStyleCnt="3">
        <dgm:presLayoutVars>
          <dgm:bulletEnabled val="1"/>
        </dgm:presLayoutVars>
      </dgm:prSet>
      <dgm:spPr/>
    </dgm:pt>
    <dgm:pt modelId="{50969A0A-987E-4F7E-92CF-19705D3F6869}" type="pres">
      <dgm:prSet presAssocID="{6BE7FC6B-443C-4807-8A84-13FDC210508D}" presName="spacer" presStyleCnt="0"/>
      <dgm:spPr/>
    </dgm:pt>
    <dgm:pt modelId="{C29F3AF8-7BA1-4B2F-90FA-32B56CD8C7B6}" type="pres">
      <dgm:prSet presAssocID="{3BC0FFE7-7BEE-4E73-B3DD-F256E154A291}" presName="comp" presStyleCnt="0"/>
      <dgm:spPr/>
    </dgm:pt>
    <dgm:pt modelId="{FFC397AF-5171-43FE-B527-3D1141906DC7}" type="pres">
      <dgm:prSet presAssocID="{3BC0FFE7-7BEE-4E73-B3DD-F256E154A291}" presName="box" presStyleLbl="node1" presStyleIdx="2" presStyleCnt="3"/>
      <dgm:spPr/>
    </dgm:pt>
    <dgm:pt modelId="{17F3C922-CD4F-4DEA-BC73-CA05BF3BAD9C}" type="pres">
      <dgm:prSet presAssocID="{3BC0FFE7-7BEE-4E73-B3DD-F256E154A291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13937177-5FED-4BA3-8502-981DBD2B0F31}" type="pres">
      <dgm:prSet presAssocID="{3BC0FFE7-7BEE-4E73-B3DD-F256E154A291}" presName="text" presStyleLbl="node1" presStyleIdx="2" presStyleCnt="3">
        <dgm:presLayoutVars>
          <dgm:bulletEnabled val="1"/>
        </dgm:presLayoutVars>
      </dgm:prSet>
      <dgm:spPr/>
    </dgm:pt>
  </dgm:ptLst>
  <dgm:cxnLst>
    <dgm:cxn modelId="{B8052301-5E74-4C2D-B910-5E20A24E0353}" srcId="{3BC0FFE7-7BEE-4E73-B3DD-F256E154A291}" destId="{F1C7FB75-2C5C-4DD5-BCAA-B620285A9A53}" srcOrd="0" destOrd="0" parTransId="{87AD3FED-C903-44FF-8494-7857FEEC1606}" sibTransId="{7D5E2283-5A2D-407B-B749-69A6D64AEDC2}"/>
    <dgm:cxn modelId="{B077F00C-BB84-4115-900D-5390105BADA8}" type="presOf" srcId="{223818EF-4227-4D0A-B449-85F4C5B52A33}" destId="{13937177-5FED-4BA3-8502-981DBD2B0F31}" srcOrd="1" destOrd="2" presId="urn:microsoft.com/office/officeart/2005/8/layout/vList4"/>
    <dgm:cxn modelId="{14F23816-E15C-40CC-86F0-86DC12F069D3}" srcId="{06463AB9-AC32-4A1A-8A80-867D86A03AE2}" destId="{78C84821-D4A1-4D85-90BA-1BF589ACC0EF}" srcOrd="1" destOrd="0" parTransId="{E049123E-A543-4385-8F31-D65C50D4A04A}" sibTransId="{6BE7FC6B-443C-4807-8A84-13FDC210508D}"/>
    <dgm:cxn modelId="{50C9A919-F525-44B9-B6E7-6BF878DB6E1A}" type="presOf" srcId="{83B1F983-E06C-41B3-A456-5FCB905B4111}" destId="{E165204F-C862-4AA1-9609-6244F56AB2DD}" srcOrd="1" destOrd="0" presId="urn:microsoft.com/office/officeart/2005/8/layout/vList4"/>
    <dgm:cxn modelId="{3E70CE1F-5994-44A8-B472-CFCBB753FAB8}" type="presOf" srcId="{108A0D50-4B6B-4BCA-8C4C-6350412D593E}" destId="{3A4ED99F-2E93-48C8-9CD8-0B8DCCF82DAF}" srcOrd="0" destOrd="2" presId="urn:microsoft.com/office/officeart/2005/8/layout/vList4"/>
    <dgm:cxn modelId="{599E2821-E57A-4EF3-AFF9-ADDC58718CFC}" type="presOf" srcId="{78C84821-D4A1-4D85-90BA-1BF589ACC0EF}" destId="{46AF9370-C93D-41FD-A20C-059A51FDAC87}" srcOrd="1" destOrd="0" presId="urn:microsoft.com/office/officeart/2005/8/layout/vList4"/>
    <dgm:cxn modelId="{1DEFE421-F7AA-4491-8C7F-BE455A0271F2}" type="presOf" srcId="{F1C7FB75-2C5C-4DD5-BCAA-B620285A9A53}" destId="{FFC397AF-5171-43FE-B527-3D1141906DC7}" srcOrd="0" destOrd="1" presId="urn:microsoft.com/office/officeart/2005/8/layout/vList4"/>
    <dgm:cxn modelId="{52653F2A-0F80-4932-BCC9-7CCA24B4D5C7}" srcId="{83B1F983-E06C-41B3-A456-5FCB905B4111}" destId="{108A0D50-4B6B-4BCA-8C4C-6350412D593E}" srcOrd="1" destOrd="0" parTransId="{63AD82ED-5108-4E07-8664-4996F70C5C45}" sibTransId="{77121BA6-B524-4FF0-B18C-90FDEBB0861E}"/>
    <dgm:cxn modelId="{F9C5A82E-80AD-4216-942F-A1C9D507AFA4}" type="presOf" srcId="{31B54FF9-2C95-4826-9FEA-334476DD2CB3}" destId="{46AF9370-C93D-41FD-A20C-059A51FDAC87}" srcOrd="1" destOrd="1" presId="urn:microsoft.com/office/officeart/2005/8/layout/vList4"/>
    <dgm:cxn modelId="{06D61237-1883-4D68-9DB4-76B8A1855704}" type="presOf" srcId="{74FBFE33-26D9-4F6E-A49E-6175B32420D9}" destId="{3A4ED99F-2E93-48C8-9CD8-0B8DCCF82DAF}" srcOrd="0" destOrd="1" presId="urn:microsoft.com/office/officeart/2005/8/layout/vList4"/>
    <dgm:cxn modelId="{D6805E44-2B2A-40CF-8C31-4766DBE3E75C}" srcId="{3BC0FFE7-7BEE-4E73-B3DD-F256E154A291}" destId="{223818EF-4227-4D0A-B449-85F4C5B52A33}" srcOrd="1" destOrd="0" parTransId="{CB89D471-ADBA-420A-ADC2-510BA05BCC17}" sibTransId="{D2872485-1F9A-45F7-B195-C8B91DC37109}"/>
    <dgm:cxn modelId="{9F6A5248-1E72-4D51-BC46-EA838C8B2540}" type="presOf" srcId="{3BC0FFE7-7BEE-4E73-B3DD-F256E154A291}" destId="{13937177-5FED-4BA3-8502-981DBD2B0F31}" srcOrd="1" destOrd="0" presId="urn:microsoft.com/office/officeart/2005/8/layout/vList4"/>
    <dgm:cxn modelId="{8A4A196B-9266-4BD8-BD3C-75545BBFA59F}" type="presOf" srcId="{31B54FF9-2C95-4826-9FEA-334476DD2CB3}" destId="{EC8C871C-9752-4F3B-B4E0-8E431C6016BF}" srcOrd="0" destOrd="1" presId="urn:microsoft.com/office/officeart/2005/8/layout/vList4"/>
    <dgm:cxn modelId="{C9D6B76E-C972-4228-AF05-8FF2F6CCF29B}" type="presOf" srcId="{3164A88B-DC04-4624-B8A3-E774245BAC44}" destId="{46AF9370-C93D-41FD-A20C-059A51FDAC87}" srcOrd="1" destOrd="2" presId="urn:microsoft.com/office/officeart/2005/8/layout/vList4"/>
    <dgm:cxn modelId="{DD7FAC70-116C-414B-A1C3-09E3E0783DD9}" type="presOf" srcId="{74FBFE33-26D9-4F6E-A49E-6175B32420D9}" destId="{E165204F-C862-4AA1-9609-6244F56AB2DD}" srcOrd="1" destOrd="1" presId="urn:microsoft.com/office/officeart/2005/8/layout/vList4"/>
    <dgm:cxn modelId="{987C6F52-2736-439F-A332-11C85388C204}" srcId="{06463AB9-AC32-4A1A-8A80-867D86A03AE2}" destId="{3BC0FFE7-7BEE-4E73-B3DD-F256E154A291}" srcOrd="2" destOrd="0" parTransId="{BF7FE69E-A9F1-4386-9810-80EE08D88497}" sibTransId="{749A2E5B-3B1D-4EDF-9818-F53E63327157}"/>
    <dgm:cxn modelId="{B8880D74-1866-481E-8200-0A1A089F7B1A}" type="presOf" srcId="{F1C7FB75-2C5C-4DD5-BCAA-B620285A9A53}" destId="{13937177-5FED-4BA3-8502-981DBD2B0F31}" srcOrd="1" destOrd="1" presId="urn:microsoft.com/office/officeart/2005/8/layout/vList4"/>
    <dgm:cxn modelId="{077B0781-1495-4563-B7BB-B2733922E189}" type="presOf" srcId="{83B1F983-E06C-41B3-A456-5FCB905B4111}" destId="{3A4ED99F-2E93-48C8-9CD8-0B8DCCF82DAF}" srcOrd="0" destOrd="0" presId="urn:microsoft.com/office/officeart/2005/8/layout/vList4"/>
    <dgm:cxn modelId="{05EFA488-644D-4CA9-A295-45827F39621F}" srcId="{78C84821-D4A1-4D85-90BA-1BF589ACC0EF}" destId="{3164A88B-DC04-4624-B8A3-E774245BAC44}" srcOrd="1" destOrd="0" parTransId="{C90739EE-9984-4CBA-A610-9770E387F3A5}" sibTransId="{5443A071-3B8D-48C8-9440-43B14C4FE5C1}"/>
    <dgm:cxn modelId="{23FEB488-14DE-42A0-8C29-F323B993B531}" srcId="{06463AB9-AC32-4A1A-8A80-867D86A03AE2}" destId="{83B1F983-E06C-41B3-A456-5FCB905B4111}" srcOrd="0" destOrd="0" parTransId="{365B7E46-7306-423E-A882-E36058CBD1DE}" sibTransId="{1DB07CD0-8166-430A-B6B2-D0C611B2991C}"/>
    <dgm:cxn modelId="{6FCBEF93-A4CA-44D4-AF43-B80F1ACF3917}" srcId="{83B1F983-E06C-41B3-A456-5FCB905B4111}" destId="{74FBFE33-26D9-4F6E-A49E-6175B32420D9}" srcOrd="0" destOrd="0" parTransId="{CE1CDEEF-FB48-4CB3-80F0-E0D4423B5778}" sibTransId="{79C6364A-F014-4CCE-8900-749897F9A9D1}"/>
    <dgm:cxn modelId="{A2693D9D-2B5C-42E7-9156-EFB15F187F07}" type="presOf" srcId="{108A0D50-4B6B-4BCA-8C4C-6350412D593E}" destId="{E165204F-C862-4AA1-9609-6244F56AB2DD}" srcOrd="1" destOrd="2" presId="urn:microsoft.com/office/officeart/2005/8/layout/vList4"/>
    <dgm:cxn modelId="{2442CE9E-979B-4EA8-BE48-EF831B034D21}" type="presOf" srcId="{3BC0FFE7-7BEE-4E73-B3DD-F256E154A291}" destId="{FFC397AF-5171-43FE-B527-3D1141906DC7}" srcOrd="0" destOrd="0" presId="urn:microsoft.com/office/officeart/2005/8/layout/vList4"/>
    <dgm:cxn modelId="{7874F5C3-AD41-4AD9-ADEF-68C8DA68C59A}" type="presOf" srcId="{78C84821-D4A1-4D85-90BA-1BF589ACC0EF}" destId="{EC8C871C-9752-4F3B-B4E0-8E431C6016BF}" srcOrd="0" destOrd="0" presId="urn:microsoft.com/office/officeart/2005/8/layout/vList4"/>
    <dgm:cxn modelId="{4E352BD9-75A0-4A6C-A316-1B46957FE57F}" type="presOf" srcId="{3164A88B-DC04-4624-B8A3-E774245BAC44}" destId="{EC8C871C-9752-4F3B-B4E0-8E431C6016BF}" srcOrd="0" destOrd="2" presId="urn:microsoft.com/office/officeart/2005/8/layout/vList4"/>
    <dgm:cxn modelId="{C4645CE1-D8E5-4DB2-9B6B-D57B1A2495BF}" type="presOf" srcId="{06463AB9-AC32-4A1A-8A80-867D86A03AE2}" destId="{5650341A-39DB-41CD-8A4A-E8519B0D48F1}" srcOrd="0" destOrd="0" presId="urn:microsoft.com/office/officeart/2005/8/layout/vList4"/>
    <dgm:cxn modelId="{2F5BD9F3-B76E-40CD-947C-126B198035F5}" srcId="{78C84821-D4A1-4D85-90BA-1BF589ACC0EF}" destId="{31B54FF9-2C95-4826-9FEA-334476DD2CB3}" srcOrd="0" destOrd="0" parTransId="{E5D1BE6E-CFCD-4D58-A8F3-1A5B31BFF813}" sibTransId="{EBCA943B-03F8-4AFA-B1C3-2FD911A7E0B9}"/>
    <dgm:cxn modelId="{CC873FF9-B8BB-425C-84F5-8B1E71E44099}" type="presOf" srcId="{223818EF-4227-4D0A-B449-85F4C5B52A33}" destId="{FFC397AF-5171-43FE-B527-3D1141906DC7}" srcOrd="0" destOrd="2" presId="urn:microsoft.com/office/officeart/2005/8/layout/vList4"/>
    <dgm:cxn modelId="{91B58B76-255F-4BA7-8602-5CFB98E8B581}" type="presParOf" srcId="{5650341A-39DB-41CD-8A4A-E8519B0D48F1}" destId="{FBC99F46-3B3D-491B-85B7-7B319F4649AE}" srcOrd="0" destOrd="0" presId="urn:microsoft.com/office/officeart/2005/8/layout/vList4"/>
    <dgm:cxn modelId="{F861153C-D81D-477C-B2B3-0EDF2CD53E7C}" type="presParOf" srcId="{FBC99F46-3B3D-491B-85B7-7B319F4649AE}" destId="{3A4ED99F-2E93-48C8-9CD8-0B8DCCF82DAF}" srcOrd="0" destOrd="0" presId="urn:microsoft.com/office/officeart/2005/8/layout/vList4"/>
    <dgm:cxn modelId="{8ABB72F6-9177-454D-B1EA-B937D129FC72}" type="presParOf" srcId="{FBC99F46-3B3D-491B-85B7-7B319F4649AE}" destId="{D7564EC6-E0B6-429E-8E38-BB5FA71FFEF8}" srcOrd="1" destOrd="0" presId="urn:microsoft.com/office/officeart/2005/8/layout/vList4"/>
    <dgm:cxn modelId="{366B5F33-7D0E-48A9-A3E0-A480E8663C16}" type="presParOf" srcId="{FBC99F46-3B3D-491B-85B7-7B319F4649AE}" destId="{E165204F-C862-4AA1-9609-6244F56AB2DD}" srcOrd="2" destOrd="0" presId="urn:microsoft.com/office/officeart/2005/8/layout/vList4"/>
    <dgm:cxn modelId="{D948B696-F6CB-4CDA-9853-CFE1E7EB801E}" type="presParOf" srcId="{5650341A-39DB-41CD-8A4A-E8519B0D48F1}" destId="{A8154521-197D-45E6-BBB8-9198FD666C44}" srcOrd="1" destOrd="0" presId="urn:microsoft.com/office/officeart/2005/8/layout/vList4"/>
    <dgm:cxn modelId="{3C8162A7-C9B9-4729-9F95-149801148D76}" type="presParOf" srcId="{5650341A-39DB-41CD-8A4A-E8519B0D48F1}" destId="{A3ADC6E7-988F-4079-AA04-F12AE55419C6}" srcOrd="2" destOrd="0" presId="urn:microsoft.com/office/officeart/2005/8/layout/vList4"/>
    <dgm:cxn modelId="{1A970814-6F17-4CB0-92D5-D71C17B5784E}" type="presParOf" srcId="{A3ADC6E7-988F-4079-AA04-F12AE55419C6}" destId="{EC8C871C-9752-4F3B-B4E0-8E431C6016BF}" srcOrd="0" destOrd="0" presId="urn:microsoft.com/office/officeart/2005/8/layout/vList4"/>
    <dgm:cxn modelId="{E8440269-1D78-4D77-A38F-7E98C67AB7E5}" type="presParOf" srcId="{A3ADC6E7-988F-4079-AA04-F12AE55419C6}" destId="{23A4E228-6CC0-43EE-AF51-2D21D162D1A0}" srcOrd="1" destOrd="0" presId="urn:microsoft.com/office/officeart/2005/8/layout/vList4"/>
    <dgm:cxn modelId="{C57FB900-E693-4220-A739-1CEF7E599DEB}" type="presParOf" srcId="{A3ADC6E7-988F-4079-AA04-F12AE55419C6}" destId="{46AF9370-C93D-41FD-A20C-059A51FDAC87}" srcOrd="2" destOrd="0" presId="urn:microsoft.com/office/officeart/2005/8/layout/vList4"/>
    <dgm:cxn modelId="{B2BB3CC0-7EE0-43F3-891B-73CB95FD3C86}" type="presParOf" srcId="{5650341A-39DB-41CD-8A4A-E8519B0D48F1}" destId="{50969A0A-987E-4F7E-92CF-19705D3F6869}" srcOrd="3" destOrd="0" presId="urn:microsoft.com/office/officeart/2005/8/layout/vList4"/>
    <dgm:cxn modelId="{B545B15D-D430-4DF4-A359-6EE830166CB9}" type="presParOf" srcId="{5650341A-39DB-41CD-8A4A-E8519B0D48F1}" destId="{C29F3AF8-7BA1-4B2F-90FA-32B56CD8C7B6}" srcOrd="4" destOrd="0" presId="urn:microsoft.com/office/officeart/2005/8/layout/vList4"/>
    <dgm:cxn modelId="{E68C0CC7-3393-46DE-85FC-4192D852C027}" type="presParOf" srcId="{C29F3AF8-7BA1-4B2F-90FA-32B56CD8C7B6}" destId="{FFC397AF-5171-43FE-B527-3D1141906DC7}" srcOrd="0" destOrd="0" presId="urn:microsoft.com/office/officeart/2005/8/layout/vList4"/>
    <dgm:cxn modelId="{ADC970DD-BAE4-45B2-8ED9-919D70BB0AF0}" type="presParOf" srcId="{C29F3AF8-7BA1-4B2F-90FA-32B56CD8C7B6}" destId="{17F3C922-CD4F-4DEA-BC73-CA05BF3BAD9C}" srcOrd="1" destOrd="0" presId="urn:microsoft.com/office/officeart/2005/8/layout/vList4"/>
    <dgm:cxn modelId="{6EECDC3C-5CA8-442B-B74C-61D938F77BF0}" type="presParOf" srcId="{C29F3AF8-7BA1-4B2F-90FA-32B56CD8C7B6}" destId="{13937177-5FED-4BA3-8502-981DBD2B0F3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4ED99F-2E93-48C8-9CD8-0B8DCCF82DAF}">
      <dsp:nvSpPr>
        <dsp:cNvPr id="0" name=""/>
        <dsp:cNvSpPr/>
      </dsp:nvSpPr>
      <dsp:spPr>
        <a:xfrm>
          <a:off x="0" y="0"/>
          <a:ext cx="11620983" cy="14452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 dirty="0"/>
            <a:t>INTERNATIONAL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kern="1200" dirty="0"/>
            <a:t>Régi par l’UCI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kern="1200" dirty="0"/>
            <a:t>Licence FFC</a:t>
          </a:r>
        </a:p>
      </dsp:txBody>
      <dsp:txXfrm>
        <a:off x="2468723" y="0"/>
        <a:ext cx="9152259" cy="1445272"/>
      </dsp:txXfrm>
    </dsp:sp>
    <dsp:sp modelId="{D7564EC6-E0B6-429E-8E38-BB5FA71FFEF8}">
      <dsp:nvSpPr>
        <dsp:cNvPr id="0" name=""/>
        <dsp:cNvSpPr/>
      </dsp:nvSpPr>
      <dsp:spPr>
        <a:xfrm>
          <a:off x="144527" y="144527"/>
          <a:ext cx="2324196" cy="115621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8C871C-9752-4F3B-B4E0-8E431C6016BF}">
      <dsp:nvSpPr>
        <dsp:cNvPr id="0" name=""/>
        <dsp:cNvSpPr/>
      </dsp:nvSpPr>
      <dsp:spPr>
        <a:xfrm>
          <a:off x="0" y="1589800"/>
          <a:ext cx="11620983" cy="14452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 dirty="0"/>
            <a:t>CHAMPIONNAT DE FRANCE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kern="1200" dirty="0"/>
            <a:t>La FFC délègue à Handisport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kern="1200" dirty="0"/>
            <a:t>Double licence FFC + Handisport</a:t>
          </a:r>
        </a:p>
      </dsp:txBody>
      <dsp:txXfrm>
        <a:off x="2468723" y="1589800"/>
        <a:ext cx="9152259" cy="1445272"/>
      </dsp:txXfrm>
    </dsp:sp>
    <dsp:sp modelId="{23A4E228-6CC0-43EE-AF51-2D21D162D1A0}">
      <dsp:nvSpPr>
        <dsp:cNvPr id="0" name=""/>
        <dsp:cNvSpPr/>
      </dsp:nvSpPr>
      <dsp:spPr>
        <a:xfrm>
          <a:off x="144527" y="1734327"/>
          <a:ext cx="2324196" cy="115621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C397AF-5171-43FE-B527-3D1141906DC7}">
      <dsp:nvSpPr>
        <dsp:cNvPr id="0" name=""/>
        <dsp:cNvSpPr/>
      </dsp:nvSpPr>
      <dsp:spPr>
        <a:xfrm>
          <a:off x="0" y="3179600"/>
          <a:ext cx="11620983" cy="14452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 dirty="0"/>
            <a:t>Courses nationales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kern="1200" dirty="0"/>
            <a:t>Régi par Handisport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kern="1200" dirty="0"/>
            <a:t>Licence Handisport</a:t>
          </a:r>
        </a:p>
      </dsp:txBody>
      <dsp:txXfrm>
        <a:off x="2468723" y="3179600"/>
        <a:ext cx="9152259" cy="1445272"/>
      </dsp:txXfrm>
    </dsp:sp>
    <dsp:sp modelId="{17F3C922-CD4F-4DEA-BC73-CA05BF3BAD9C}">
      <dsp:nvSpPr>
        <dsp:cNvPr id="0" name=""/>
        <dsp:cNvSpPr/>
      </dsp:nvSpPr>
      <dsp:spPr>
        <a:xfrm>
          <a:off x="144527" y="3324127"/>
          <a:ext cx="2324196" cy="115621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11F5240-E1C8-40EB-B865-D875B07C2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4584"/>
          <a:stretch/>
        </p:blipFill>
        <p:spPr>
          <a:xfrm>
            <a:off x="10947085" y="-115352"/>
            <a:ext cx="1392398" cy="12024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B0F577E-5C1A-44FB-995A-18B5C6211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4584"/>
          <a:stretch/>
        </p:blipFill>
        <p:spPr>
          <a:xfrm>
            <a:off x="299405" y="5464601"/>
            <a:ext cx="1392398" cy="12024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AD307D6-42CC-49CA-BA52-774BAD8B1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4584"/>
          <a:stretch/>
        </p:blipFill>
        <p:spPr>
          <a:xfrm>
            <a:off x="217575" y="5464601"/>
            <a:ext cx="1392398" cy="120247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png"/><Relationship Id="rId4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967B3B-BD11-4FDE-A2F1-53D2504EB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698171"/>
            <a:ext cx="8689976" cy="2111827"/>
          </a:xfrm>
        </p:spPr>
        <p:txBody>
          <a:bodyPr/>
          <a:lstStyle/>
          <a:p>
            <a:r>
              <a:rPr lang="fr-FR" sz="5400" dirty="0"/>
              <a:t>PARACYCLISME</a:t>
            </a:r>
            <a:br>
              <a:rPr lang="fr-FR" dirty="0"/>
            </a:br>
            <a:br>
              <a:rPr lang="fr-FR" dirty="0"/>
            </a:br>
            <a:r>
              <a:rPr lang="fr-FR" sz="2000" cap="none" dirty="0"/>
              <a:t>Assises du cyclisme CD27  - 26/02/2022</a:t>
            </a:r>
          </a:p>
        </p:txBody>
      </p:sp>
    </p:spTree>
    <p:extLst>
      <p:ext uri="{BB962C8B-B14F-4D97-AF65-F5344CB8AC3E}">
        <p14:creationId xmlns:p14="http://schemas.microsoft.com/office/powerpoint/2010/main" val="3849872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40C71C83-4066-458F-B18B-92F667B4A5BF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2712720" y="-228"/>
            <a:ext cx="9614318" cy="687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 médailles d’or</a:t>
            </a:r>
          </a:p>
          <a:p>
            <a:pPr marR="0" lv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lang="fr-FR" altLang="fr-FR" sz="1800" cap="none" dirty="0">
                <a:latin typeface="Arial" panose="020B0604020202020204" pitchFamily="34" charset="0"/>
                <a:cs typeface="Arial" panose="020B0604020202020204" pitchFamily="34" charset="0"/>
              </a:rPr>
              <a:t>Alexandre LÉAUTÉ – Piste – 3000m poursuite individuelle C2 </a:t>
            </a:r>
          </a:p>
          <a:p>
            <a:pPr marR="0" lv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lang="fr-FR" altLang="fr-FR" sz="1800" cap="none" dirty="0">
                <a:latin typeface="Arial" panose="020B0604020202020204" pitchFamily="34" charset="0"/>
                <a:cs typeface="Arial" panose="020B0604020202020204" pitchFamily="34" charset="0"/>
              </a:rPr>
              <a:t>Dorian FOULON – Piste – 4000m Poursuite individuelle C5 </a:t>
            </a:r>
          </a:p>
          <a:p>
            <a:pPr marR="0" lv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lang="fr-FR" altLang="fr-FR" sz="1800" cap="none" dirty="0">
                <a:latin typeface="Arial" panose="020B0604020202020204" pitchFamily="34" charset="0"/>
                <a:cs typeface="Arial" panose="020B0604020202020204" pitchFamily="34" charset="0"/>
              </a:rPr>
              <a:t>Alexandre LLOVERAS &amp; Corentin ERMENAULT – Route – Contre-la-montre B </a:t>
            </a:r>
          </a:p>
          <a:p>
            <a:pPr marR="0" lv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lang="fr-FR" altLang="fr-FR" sz="1800" cap="none" dirty="0">
                <a:latin typeface="Arial" panose="020B0604020202020204" pitchFamily="34" charset="0"/>
                <a:cs typeface="Arial" panose="020B0604020202020204" pitchFamily="34" charset="0"/>
              </a:rPr>
              <a:t>Florian JOUANNY – Route – Course en ligne H2 </a:t>
            </a:r>
          </a:p>
          <a:p>
            <a:pPr marR="0" lv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lang="fr-FR" altLang="fr-FR" sz="1800" cap="none" dirty="0">
                <a:latin typeface="Arial" panose="020B0604020202020204" pitchFamily="34" charset="0"/>
                <a:cs typeface="Arial" panose="020B0604020202020204" pitchFamily="34" charset="0"/>
              </a:rPr>
              <a:t>Kévin LE CUNFF – Route – Course en ligne C4-5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fr-FR" altLang="fr-FR" sz="18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 Médailles d’argent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1800" cap="none" dirty="0">
                <a:latin typeface="Arial" panose="020B0604020202020204" pitchFamily="34" charset="0"/>
                <a:cs typeface="Arial" panose="020B0604020202020204" pitchFamily="34" charset="0"/>
              </a:rPr>
              <a:t>Alexandre LÉAUTÉ – Piste – Contre-la-montre kilomètre C1-3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1800" cap="none" dirty="0">
                <a:latin typeface="Arial" panose="020B0604020202020204" pitchFamily="34" charset="0"/>
                <a:cs typeface="Arial" panose="020B0604020202020204" pitchFamily="34" charset="0"/>
              </a:rPr>
              <a:t>Loïc VERGNAUD – Route – Contre-la-montre H5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1800" cap="none" dirty="0">
                <a:latin typeface="Arial" panose="020B0604020202020204" pitchFamily="34" charset="0"/>
                <a:cs typeface="Arial" panose="020B0604020202020204" pitchFamily="34" charset="0"/>
              </a:rPr>
              <a:t>Loïc VERGNAUD – Route – Course en ligne H5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1800" cap="none" dirty="0">
                <a:latin typeface="Arial" panose="020B0604020202020204" pitchFamily="34" charset="0"/>
                <a:cs typeface="Arial" panose="020B0604020202020204" pitchFamily="34" charset="0"/>
              </a:rPr>
              <a:t>Riadh TARSIM, Florian JOUANNY, Loïc VERGNAUD – Route – Relais par équipes H1-5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fr-FR" altLang="fr-FR" sz="18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 Médailles de bronze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1800" cap="none" dirty="0">
                <a:latin typeface="Arial" panose="020B0604020202020204" pitchFamily="34" charset="0"/>
                <a:cs typeface="Arial" panose="020B0604020202020204" pitchFamily="34" charset="0"/>
              </a:rPr>
              <a:t>Marie PATOUILLET – Piste – 3000m poursuite individuelle C5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1800" cap="none" dirty="0">
                <a:latin typeface="Arial" panose="020B0604020202020204" pitchFamily="34" charset="0"/>
                <a:cs typeface="Arial" panose="020B0604020202020204" pitchFamily="34" charset="0"/>
              </a:rPr>
              <a:t>Raphaël BEAUGILLET &amp; François PERVIS –Piste – Kilomètre B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1800" cap="none" dirty="0">
                <a:latin typeface="Arial" panose="020B0604020202020204" pitchFamily="34" charset="0"/>
                <a:cs typeface="Arial" panose="020B0604020202020204" pitchFamily="34" charset="0"/>
              </a:rPr>
              <a:t>Alexandre LÉAUTÉ – Route – Contre-la-montre C2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1800" cap="none" dirty="0">
                <a:latin typeface="Arial" panose="020B0604020202020204" pitchFamily="34" charset="0"/>
                <a:cs typeface="Arial" panose="020B0604020202020204" pitchFamily="34" charset="0"/>
              </a:rPr>
              <a:t>Florian JOUANNY – Route – Contre-la-montre H2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1800" cap="none" dirty="0">
                <a:latin typeface="Arial" panose="020B0604020202020204" pitchFamily="34" charset="0"/>
                <a:cs typeface="Arial" panose="020B0604020202020204" pitchFamily="34" charset="0"/>
              </a:rPr>
              <a:t>Marie PATOUILLET – Route – Course en ligne C5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1800" cap="none" dirty="0">
                <a:latin typeface="Arial" panose="020B0604020202020204" pitchFamily="34" charset="0"/>
                <a:cs typeface="Arial" panose="020B0604020202020204" pitchFamily="34" charset="0"/>
              </a:rPr>
              <a:t>Alexandre LÉAUTÉ – Route – Course en ligne C1-3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1800" cap="none" dirty="0">
                <a:latin typeface="Arial" panose="020B0604020202020204" pitchFamily="34" charset="0"/>
                <a:cs typeface="Arial" panose="020B0604020202020204" pitchFamily="34" charset="0"/>
              </a:rPr>
              <a:t>Alexandre LLOVERAS &amp; Corentin ERMENAULT – Route - Course en ligne B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09C7C4-285E-4539-9EDA-E8AE158D1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8" y="1882457"/>
            <a:ext cx="2539562" cy="137890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2FDA8F9-7D57-43C7-B0C1-7C9A1D6CAB8C}"/>
              </a:ext>
            </a:extLst>
          </p:cNvPr>
          <p:cNvSpPr txBox="1"/>
          <p:nvPr/>
        </p:nvSpPr>
        <p:spPr>
          <a:xfrm>
            <a:off x="522515" y="3596641"/>
            <a:ext cx="161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PARACYCLISME</a:t>
            </a:r>
          </a:p>
        </p:txBody>
      </p:sp>
    </p:spTree>
    <p:extLst>
      <p:ext uri="{BB962C8B-B14F-4D97-AF65-F5344CB8AC3E}">
        <p14:creationId xmlns:p14="http://schemas.microsoft.com/office/powerpoint/2010/main" val="2155965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7D399-C9D0-4BFC-8EDA-37CC8CBCE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363" y="5261823"/>
            <a:ext cx="9590166" cy="1596177"/>
          </a:xfrm>
        </p:spPr>
        <p:txBody>
          <a:bodyPr>
            <a:normAutofit/>
          </a:bodyPr>
          <a:lstStyle/>
          <a:p>
            <a:r>
              <a:rPr lang="fr-FR" sz="3200" b="1" dirty="0"/>
              <a:t>KEVIN LE CUNFF</a:t>
            </a:r>
            <a:br>
              <a:rPr lang="fr-FR" sz="3200" b="1" dirty="0"/>
            </a:br>
            <a:r>
              <a:rPr lang="fr-FR" sz="2400" b="1" dirty="0"/>
              <a:t>1 médaille d’or</a:t>
            </a:r>
            <a:endParaRPr lang="fr-FR" sz="32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3B7813C-567A-4219-8969-31AF98B93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959" y="631478"/>
            <a:ext cx="9006403" cy="478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7EC9139-187C-4488-BF4E-FB5D262B0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8" y="1882457"/>
            <a:ext cx="2539562" cy="137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03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7D399-C9D0-4BFC-8EDA-37CC8CBCE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363" y="5261823"/>
            <a:ext cx="9590166" cy="1596177"/>
          </a:xfrm>
        </p:spPr>
        <p:txBody>
          <a:bodyPr>
            <a:normAutofit/>
          </a:bodyPr>
          <a:lstStyle/>
          <a:p>
            <a:r>
              <a:rPr lang="fr-FR" sz="3200" b="1" dirty="0"/>
              <a:t>Alexandre </a:t>
            </a:r>
            <a:r>
              <a:rPr lang="fr-FR" sz="3200" b="1" dirty="0" err="1"/>
              <a:t>Lloveras</a:t>
            </a:r>
            <a:r>
              <a:rPr lang="fr-FR" sz="3200" b="1" dirty="0"/>
              <a:t> / Corentin </a:t>
            </a:r>
            <a:r>
              <a:rPr lang="fr-FR" sz="3200" b="1" dirty="0" err="1"/>
              <a:t>Ermenault</a:t>
            </a:r>
            <a:br>
              <a:rPr lang="fr-FR" sz="3200" b="1" dirty="0"/>
            </a:br>
            <a:r>
              <a:rPr lang="fr-FR" sz="2400" b="1" dirty="0"/>
              <a:t>1 médaille d’or / 1 médaille de BRONZE</a:t>
            </a:r>
            <a:endParaRPr lang="fr-FR" sz="3200" dirty="0"/>
          </a:p>
        </p:txBody>
      </p:sp>
      <p:pic>
        <p:nvPicPr>
          <p:cNvPr id="5" name="Espace réservé du contenu 4" descr="Une image contenant personne, bicyclette, vélo&#10;&#10;Description générée automatiquement">
            <a:extLst>
              <a:ext uri="{FF2B5EF4-FFF2-40B4-BE49-F238E27FC236}">
                <a16:creationId xmlns:a16="http://schemas.microsoft.com/office/drawing/2014/main" id="{6636501C-8864-4E20-9CD4-5FB18038BAB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956335" y="721360"/>
            <a:ext cx="8609252" cy="4304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590D95F-68F3-454C-A1C3-6D646FBCE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8" y="1882457"/>
            <a:ext cx="2539562" cy="137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88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5A62F054-E2AE-42B0-A461-74C93049F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666" y="0"/>
            <a:ext cx="54864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CA6611B-BDD4-49DA-AF68-242630EC3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34" y="1506819"/>
            <a:ext cx="5904053" cy="3321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D7CFC130-D4CE-4C35-B63F-DE2A106B9E3D}"/>
              </a:ext>
            </a:extLst>
          </p:cNvPr>
          <p:cNvSpPr txBox="1">
            <a:spLocks/>
          </p:cNvSpPr>
          <p:nvPr/>
        </p:nvSpPr>
        <p:spPr>
          <a:xfrm>
            <a:off x="1432561" y="5261823"/>
            <a:ext cx="4663440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/>
              <a:t>FLORIAN JOUANNY</a:t>
            </a:r>
            <a:br>
              <a:rPr lang="fr-FR" sz="3200" b="1" dirty="0"/>
            </a:br>
            <a:r>
              <a:rPr lang="fr-FR" sz="2400" b="1" dirty="0"/>
              <a:t>1 médaille d’or,</a:t>
            </a:r>
          </a:p>
          <a:p>
            <a:r>
              <a:rPr lang="fr-FR" sz="2400" b="1" dirty="0"/>
              <a:t>1 ARGENT, 1 BRONZE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839823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vélo, équitation, route, extérieur&#10;&#10;Description générée automatiquement">
            <a:extLst>
              <a:ext uri="{FF2B5EF4-FFF2-40B4-BE49-F238E27FC236}">
                <a16:creationId xmlns:a16="http://schemas.microsoft.com/office/drawing/2014/main" id="{1D14BED9-0B91-41D8-825B-6B90DBF26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030" y="249819"/>
            <a:ext cx="8291331" cy="5527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2DE04CC-0B85-480F-89B3-F6087660B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363" y="5567680"/>
            <a:ext cx="9590166" cy="1290320"/>
          </a:xfrm>
        </p:spPr>
        <p:txBody>
          <a:bodyPr>
            <a:normAutofit/>
          </a:bodyPr>
          <a:lstStyle/>
          <a:p>
            <a:r>
              <a:rPr lang="fr-FR" sz="3200" b="1" dirty="0"/>
              <a:t>TRICYCLE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317616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7D399-C9D0-4BFC-8EDA-37CC8CBCE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363" y="5261823"/>
            <a:ext cx="9590166" cy="1596177"/>
          </a:xfrm>
        </p:spPr>
        <p:txBody>
          <a:bodyPr>
            <a:normAutofit/>
          </a:bodyPr>
          <a:lstStyle/>
          <a:p>
            <a:r>
              <a:rPr lang="fr-FR" sz="3200" b="1" dirty="0"/>
              <a:t>TEAM RELAI / HANDBIKE</a:t>
            </a:r>
            <a:br>
              <a:rPr lang="fr-FR" sz="3200" b="1" dirty="0"/>
            </a:br>
            <a:r>
              <a:rPr lang="fr-FR" sz="2400" cap="none" dirty="0">
                <a:latin typeface="Arial" panose="020B0604020202020204" pitchFamily="34" charset="0"/>
                <a:cs typeface="Arial" panose="020B0604020202020204" pitchFamily="34" charset="0"/>
              </a:rPr>
              <a:t>Riadh TARSIM, Florian JOUANNY, Loïc VERGNAUD</a:t>
            </a:r>
            <a:br>
              <a:rPr lang="fr-FR" sz="2400" b="1" dirty="0"/>
            </a:br>
            <a:r>
              <a:rPr lang="fr-FR" sz="2400" b="1" dirty="0"/>
              <a:t>médaille d’ARGENT</a:t>
            </a:r>
            <a:endParaRPr lang="fr-FR" sz="3200" dirty="0"/>
          </a:p>
        </p:txBody>
      </p:sp>
      <p:pic>
        <p:nvPicPr>
          <p:cNvPr id="7" name="Espace réservé du contenu 6" descr="Une image contenant extérieur, personne&#10;&#10;Description générée automatiquement">
            <a:extLst>
              <a:ext uri="{FF2B5EF4-FFF2-40B4-BE49-F238E27FC236}">
                <a16:creationId xmlns:a16="http://schemas.microsoft.com/office/drawing/2014/main" id="{B6E214C1-B41A-4170-B976-3BC2E76020A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309686" y="163616"/>
            <a:ext cx="7466697" cy="5098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F7DD776-D9DB-4E9A-B788-9A813A87B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8" y="1882457"/>
            <a:ext cx="2539562" cy="137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26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467CA9-F87E-40CD-89B5-156804512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3" y="711115"/>
            <a:ext cx="10364451" cy="689422"/>
          </a:xfrm>
        </p:spPr>
        <p:txBody>
          <a:bodyPr>
            <a:normAutofit fontScale="90000"/>
          </a:bodyPr>
          <a:lstStyle/>
          <a:p>
            <a:r>
              <a:rPr lang="fr-FR" sz="4400" dirty="0"/>
              <a:t>PARACYCLISME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4A59BFD0-7D82-4C9F-8544-EE6127FAA23C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9497019"/>
              </p:ext>
            </p:extLst>
          </p:nvPr>
        </p:nvGraphicFramePr>
        <p:xfrm>
          <a:off x="285508" y="2042872"/>
          <a:ext cx="11620983" cy="4624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318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2AB7C1-1A4F-486E-8910-123A167AB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2258492"/>
            <a:ext cx="3495554" cy="909341"/>
          </a:xfrm>
        </p:spPr>
        <p:txBody>
          <a:bodyPr>
            <a:normAutofit fontScale="90000"/>
          </a:bodyPr>
          <a:lstStyle/>
          <a:p>
            <a:r>
              <a:rPr lang="fr-FR" dirty="0"/>
              <a:t>PROCHAINS RENDEZ-VOUS</a:t>
            </a:r>
          </a:p>
        </p:txBody>
      </p:sp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6E3A87AB-397E-438B-A2E2-CE6D908B95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5166689"/>
              </p:ext>
            </p:extLst>
          </p:nvPr>
        </p:nvGraphicFramePr>
        <p:xfrm>
          <a:off x="3912553" y="0"/>
          <a:ext cx="4979119" cy="7066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PDF" r:id="rId3" imgW="0" imgH="360" progId="FoxitReader.Document">
                  <p:embed/>
                </p:oleObj>
              </mc:Choice>
              <mc:Fallback>
                <p:oleObj name="PDF" r:id="rId3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12553" y="0"/>
                        <a:ext cx="4979119" cy="70660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6ECFD2E-C720-4400-885E-84DDA316B64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/>
          <a:stretch>
            <a:fillRect/>
          </a:stretch>
        </p:blipFill>
        <p:spPr>
          <a:xfrm>
            <a:off x="3992665" y="50800"/>
            <a:ext cx="1485010" cy="673205"/>
          </a:xfrm>
        </p:spPr>
      </p:pic>
    </p:spTree>
    <p:extLst>
      <p:ext uri="{BB962C8B-B14F-4D97-AF65-F5344CB8AC3E}">
        <p14:creationId xmlns:p14="http://schemas.microsoft.com/office/powerpoint/2010/main" val="654180790"/>
      </p:ext>
    </p:extLst>
  </p:cSld>
  <p:clrMapOvr>
    <a:masterClrMapping/>
  </p:clrMapOvr>
</p:sld>
</file>

<file path=ppt/theme/theme1.xml><?xml version="1.0" encoding="utf-8"?>
<a:theme xmlns:a="http://schemas.openxmlformats.org/drawingml/2006/main" name="Ronds dans l’eau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TM04033925[[fn=Ronds dans l’eau]]</Template>
  <TotalTime>96</TotalTime>
  <Words>248</Words>
  <Application>Microsoft Office PowerPoint</Application>
  <PresentationFormat>Grand écran</PresentationFormat>
  <Paragraphs>40</Paragraphs>
  <Slides>9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4" baseType="lpstr">
      <vt:lpstr>Arial</vt:lpstr>
      <vt:lpstr>Courier New</vt:lpstr>
      <vt:lpstr>Tw Cen MT</vt:lpstr>
      <vt:lpstr>Ronds dans l’eau</vt:lpstr>
      <vt:lpstr>PDF</vt:lpstr>
      <vt:lpstr>PARACYCLISME  Assises du cyclisme CD27  - 26/02/2022</vt:lpstr>
      <vt:lpstr>Présentation PowerPoint</vt:lpstr>
      <vt:lpstr>KEVIN LE CUNFF 1 médaille d’or</vt:lpstr>
      <vt:lpstr>Alexandre Lloveras / Corentin Ermenault 1 médaille d’or / 1 médaille de BRONZE</vt:lpstr>
      <vt:lpstr>Présentation PowerPoint</vt:lpstr>
      <vt:lpstr>TRICYCLE</vt:lpstr>
      <vt:lpstr>TEAM RELAI / HANDBIKE Riadh TARSIM, Florian JOUANNY, Loïc VERGNAUD médaille d’ARGENT</vt:lpstr>
      <vt:lpstr>PARACYCLISME</vt:lpstr>
      <vt:lpstr>PROCHAINS RENDEZ-VOUS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Lemains Laurence</dc:creator>
  <cp:lastModifiedBy>Lemains Laurence</cp:lastModifiedBy>
  <cp:revision>4</cp:revision>
  <dcterms:created xsi:type="dcterms:W3CDTF">2022-02-25T21:19:28Z</dcterms:created>
  <dcterms:modified xsi:type="dcterms:W3CDTF">2022-02-25T23:36:42Z</dcterms:modified>
</cp:coreProperties>
</file>